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87AD6A3E-0D00-49CD-B4AA-B789128800E8}" type="datetimeFigureOut">
              <a:rPr lang="en-US" smtClean="0"/>
              <a:t>8/28/2024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500DB5F5-28D7-42A6-967B-1BBAFD6FB6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5114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D6A3E-0D00-49CD-B4AA-B789128800E8}" type="datetimeFigureOut">
              <a:rPr lang="en-US" smtClean="0"/>
              <a:t>8/28/2024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DB5F5-28D7-42A6-967B-1BBAFD6FB6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8314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D6A3E-0D00-49CD-B4AA-B789128800E8}" type="datetimeFigureOut">
              <a:rPr lang="en-US" smtClean="0"/>
              <a:t>8/28/2024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DB5F5-28D7-42A6-967B-1BBAFD6FB6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8667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D6A3E-0D00-49CD-B4AA-B789128800E8}" type="datetimeFigureOut">
              <a:rPr lang="en-US" smtClean="0"/>
              <a:t>8/28/2024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DB5F5-28D7-42A6-967B-1BBAFD6FB6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72460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D6A3E-0D00-49CD-B4AA-B789128800E8}" type="datetimeFigureOut">
              <a:rPr lang="en-US" smtClean="0"/>
              <a:t>8/28/2024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DB5F5-28D7-42A6-967B-1BBAFD6FB6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3363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D6A3E-0D00-49CD-B4AA-B789128800E8}" type="datetimeFigureOut">
              <a:rPr lang="en-US" smtClean="0"/>
              <a:t>8/28/2024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DB5F5-28D7-42A6-967B-1BBAFD6FB6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7822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D6A3E-0D00-49CD-B4AA-B789128800E8}" type="datetimeFigureOut">
              <a:rPr lang="en-US" smtClean="0"/>
              <a:t>8/28/2024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DB5F5-28D7-42A6-967B-1BBAFD6FB6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47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D6A3E-0D00-49CD-B4AA-B789128800E8}" type="datetimeFigureOut">
              <a:rPr lang="en-US" smtClean="0"/>
              <a:t>8/28/2024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DB5F5-28D7-42A6-967B-1BBAFD6FB6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7951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D6A3E-0D00-49CD-B4AA-B789128800E8}" type="datetimeFigureOut">
              <a:rPr lang="en-US" smtClean="0"/>
              <a:t>8/28/2024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DB5F5-28D7-42A6-967B-1BBAFD6FB6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5984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D6A3E-0D00-49CD-B4AA-B789128800E8}" type="datetimeFigureOut">
              <a:rPr lang="en-US" smtClean="0"/>
              <a:t>8/28/2024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DB5F5-28D7-42A6-967B-1BBAFD6FB6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2205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D6A3E-0D00-49CD-B4AA-B789128800E8}" type="datetimeFigureOut">
              <a:rPr lang="en-US" smtClean="0"/>
              <a:t>8/28/2024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DB5F5-28D7-42A6-967B-1BBAFD6FB6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2659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D6A3E-0D00-49CD-B4AA-B789128800E8}" type="datetimeFigureOut">
              <a:rPr lang="en-US" smtClean="0"/>
              <a:t>8/28/2024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DB5F5-28D7-42A6-967B-1BBAFD6FB6DB}" type="slidenum">
              <a:rPr lang="en-US" smtClean="0"/>
              <a:t>‹#›</a:t>
            </a:fld>
            <a:endParaRPr lang="en-US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814711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D6A3E-0D00-49CD-B4AA-B789128800E8}" type="datetimeFigureOut">
              <a:rPr lang="en-US" smtClean="0"/>
              <a:t>8/28/2024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DB5F5-28D7-42A6-967B-1BBAFD6FB6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0675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D6A3E-0D00-49CD-B4AA-B789128800E8}" type="datetimeFigureOut">
              <a:rPr lang="en-US" smtClean="0"/>
              <a:t>8/28/2024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DB5F5-28D7-42A6-967B-1BBAFD6FB6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59465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D6A3E-0D00-49CD-B4AA-B789128800E8}" type="datetimeFigureOut">
              <a:rPr lang="en-US" smtClean="0"/>
              <a:t>8/28/2024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DB5F5-28D7-42A6-967B-1BBAFD6FB6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9123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D6A3E-0D00-49CD-B4AA-B789128800E8}" type="datetimeFigureOut">
              <a:rPr lang="en-US" smtClean="0"/>
              <a:t>8/28/2024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DB5F5-28D7-42A6-967B-1BBAFD6FB6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9050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D6A3E-0D00-49CD-B4AA-B789128800E8}" type="datetimeFigureOut">
              <a:rPr lang="en-US" smtClean="0"/>
              <a:t>8/28/2024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DB5F5-28D7-42A6-967B-1BBAFD6FB6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4200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AD6A3E-0D00-49CD-B4AA-B789128800E8}" type="datetimeFigureOut">
              <a:rPr lang="en-US" smtClean="0"/>
              <a:t>8/28/2024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0DB5F5-28D7-42A6-967B-1BBAFD6FB6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218949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Users\sh.kalanova\AppData\Local\Microsoft\Windows\INetCache\Content.Word\IMG_4234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24" t="14485" r="18479" b="21350"/>
          <a:stretch/>
        </p:blipFill>
        <p:spPr bwMode="auto">
          <a:xfrm>
            <a:off x="5684324" y="540130"/>
            <a:ext cx="6404211" cy="520335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7238288" y="4088112"/>
            <a:ext cx="2903268" cy="1235919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ОРЫНБАСАРОВ </a:t>
            </a:r>
            <a:b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КАРЛЕН </a:t>
            </a:r>
            <a:b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ОРЫНБАСАРҰЛЫ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Заголовок 4"/>
          <p:cNvSpPr txBox="1">
            <a:spLocks/>
          </p:cNvSpPr>
          <p:nvPr/>
        </p:nvSpPr>
        <p:spPr>
          <a:xfrm>
            <a:off x="85458" y="120679"/>
            <a:ext cx="5598867" cy="64646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5457" y="120679"/>
            <a:ext cx="5598867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1983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жылы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электромонтер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шәкірті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ретінде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жұмысын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бастап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1988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жылдан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бері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үздіксіз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Қаламқас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кенорнында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электржабдықтарын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жөндеу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жөніндегі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электромонтер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ретінде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еңбек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етіп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келеді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1995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жылы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Маңғыстауэнерго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мұнай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ЖШС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құрылғаннан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бері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бүгінгі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күнге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дейін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электржабдықтарын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жөндеу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жөніндегі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электромонтер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ретінде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жұмысын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жалғастыруда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барысында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өзін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білікті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маман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тәртіпті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адал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үлгілі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жұмыскер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ретінде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көрсетті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6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баланың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қамқор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әкесі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үлгілі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отағасы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Компанияның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жас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мамандарына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жетекшілік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етіп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өзінің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тәжірибесімен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бөлісіп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келеді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2019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жылы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мұнайының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120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жылдығын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мерекелеуге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байланысты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Маңғыстау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облысы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әкімінің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Құрмет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грамотасымен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», 2023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жылы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ҚР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Мұнай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-газ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кешені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қызметкерлері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күніне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орай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«ММГ» АҚ-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ның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60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жылдығы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медалімен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марапатталды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Жалпы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өтілі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40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жыл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мұнай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-газ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саласындағы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еңбек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өтілі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38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жыл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осы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еңбек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ұжымындағы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өтілі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29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жыл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6918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онтур">
  <a:themeElements>
    <a:clrScheme name="Контур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Контур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онтур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TM04033919[[fn=Контур]]</Template>
  <TotalTime>8</TotalTime>
  <Words>148</Words>
  <Application>Microsoft Office PowerPoint</Application>
  <PresentationFormat>Широкоэкранный</PresentationFormat>
  <Paragraphs>7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Arial</vt:lpstr>
      <vt:lpstr>Times New Roman</vt:lpstr>
      <vt:lpstr>Trebuchet MS</vt:lpstr>
      <vt:lpstr>Tw Cen MT</vt:lpstr>
      <vt:lpstr>Контур</vt:lpstr>
      <vt:lpstr>ОРЫНБАСАРОВ  КАРЛЕН  ОРЫНБАСАРҰЛЫ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ОРЫНБАСАРОВ  КАРЛЕН  ОРЫНБАСАРҰЛЫ</dc:title>
  <dc:creator>Шолпан Каланова</dc:creator>
  <cp:lastModifiedBy>Шолпан Каланова</cp:lastModifiedBy>
  <cp:revision>2</cp:revision>
  <dcterms:created xsi:type="dcterms:W3CDTF">2024-08-28T05:48:56Z</dcterms:created>
  <dcterms:modified xsi:type="dcterms:W3CDTF">2024-08-28T05:57:19Z</dcterms:modified>
</cp:coreProperties>
</file>