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7559675" cy="10691813"/>
  <p:notesSz cx="6735763" cy="98663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08" autoAdjust="0"/>
    <p:restoredTop sz="94660"/>
  </p:normalViewPr>
  <p:slideViewPr>
    <p:cSldViewPr snapToGrid="0">
      <p:cViewPr varScale="1">
        <p:scale>
          <a:sx n="74" d="100"/>
          <a:sy n="74" d="100"/>
        </p:scale>
        <p:origin x="2952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D14CBEE-7325-4B09-ABD1-8F1CEBF6DED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44960" y="1749795"/>
            <a:ext cx="5669756" cy="3722335"/>
          </a:xfrm>
        </p:spPr>
        <p:txBody>
          <a:bodyPr anchor="b"/>
          <a:lstStyle>
            <a:lvl1pPr algn="ctr">
              <a:defRPr sz="9354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34A1C016-0EE6-4250-8F3F-230A6C224B5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4960" y="5615678"/>
            <a:ext cx="5669756" cy="2581379"/>
          </a:xfrm>
        </p:spPr>
        <p:txBody>
          <a:bodyPr/>
          <a:lstStyle>
            <a:lvl1pPr marL="0" indent="0" algn="ctr">
              <a:buNone/>
              <a:defRPr sz="3742"/>
            </a:lvl1pPr>
            <a:lvl2pPr marL="712775" indent="0" algn="ctr">
              <a:buNone/>
              <a:defRPr sz="3118"/>
            </a:lvl2pPr>
            <a:lvl3pPr marL="1425550" indent="0" algn="ctr">
              <a:buNone/>
              <a:defRPr sz="2806"/>
            </a:lvl3pPr>
            <a:lvl4pPr marL="2138324" indent="0" algn="ctr">
              <a:buNone/>
              <a:defRPr sz="2494"/>
            </a:lvl4pPr>
            <a:lvl5pPr marL="2851099" indent="0" algn="ctr">
              <a:buNone/>
              <a:defRPr sz="2494"/>
            </a:lvl5pPr>
            <a:lvl6pPr marL="3563874" indent="0" algn="ctr">
              <a:buNone/>
              <a:defRPr sz="2494"/>
            </a:lvl6pPr>
            <a:lvl7pPr marL="4276649" indent="0" algn="ctr">
              <a:buNone/>
              <a:defRPr sz="2494"/>
            </a:lvl7pPr>
            <a:lvl8pPr marL="4989424" indent="0" algn="ctr">
              <a:buNone/>
              <a:defRPr sz="2494"/>
            </a:lvl8pPr>
            <a:lvl9pPr marL="5702198" indent="0" algn="ctr">
              <a:buNone/>
              <a:defRPr sz="2494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9BF5622-BDE6-4155-83D9-1CFB0E46F1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A58C5C-852C-477A-B0BE-FF3FC8C4B0AF}" type="datetimeFigureOut">
              <a:rPr lang="ru-RU" smtClean="0"/>
              <a:t>26.03.2020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CF62AF2-C7AF-4C9E-89A9-29119882FE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979AD03-405D-460A-87FB-0874ACD3CB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A239B-3083-4CB1-9D76-EA1FE75833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18121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CF91DA6-F9C7-4708-8716-C7D2731EFF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2A0BCB0-83DC-4F81-B304-1309DAAD09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19B5163-3CC6-4542-AC44-27E45C70FD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A58C5C-852C-477A-B0BE-FF3FC8C4B0AF}" type="datetimeFigureOut">
              <a:rPr lang="ru-RU" smtClean="0"/>
              <a:t>26.03.2020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C0C86FF-1168-4AC4-9B27-D5CFA27666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802E2D5-B2C0-4544-B97B-23B0255D69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A239B-3083-4CB1-9D76-EA1FE75833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69204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38D0B2B-D4D6-4B1C-ACA0-2601B9C043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790" y="2665530"/>
            <a:ext cx="6520220" cy="4447496"/>
          </a:xfrm>
        </p:spPr>
        <p:txBody>
          <a:bodyPr anchor="b"/>
          <a:lstStyle>
            <a:lvl1pPr>
              <a:defRPr sz="9354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55F743A-B5A7-492E-A887-50D3E0E7101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5790" y="7155102"/>
            <a:ext cx="6520220" cy="2338833"/>
          </a:xfrm>
        </p:spPr>
        <p:txBody>
          <a:bodyPr/>
          <a:lstStyle>
            <a:lvl1pPr marL="0" indent="0">
              <a:buNone/>
              <a:defRPr sz="3742">
                <a:solidFill>
                  <a:schemeClr val="tx1">
                    <a:tint val="75000"/>
                  </a:schemeClr>
                </a:solidFill>
              </a:defRPr>
            </a:lvl1pPr>
            <a:lvl2pPr marL="712775" indent="0">
              <a:buNone/>
              <a:defRPr sz="3118">
                <a:solidFill>
                  <a:schemeClr val="tx1">
                    <a:tint val="75000"/>
                  </a:schemeClr>
                </a:solidFill>
              </a:defRPr>
            </a:lvl2pPr>
            <a:lvl3pPr marL="1425550" indent="0">
              <a:buNone/>
              <a:defRPr sz="2806">
                <a:solidFill>
                  <a:schemeClr val="tx1">
                    <a:tint val="75000"/>
                  </a:schemeClr>
                </a:solidFill>
              </a:defRPr>
            </a:lvl3pPr>
            <a:lvl4pPr marL="2138324" indent="0">
              <a:buNone/>
              <a:defRPr sz="2494">
                <a:solidFill>
                  <a:schemeClr val="tx1">
                    <a:tint val="75000"/>
                  </a:schemeClr>
                </a:solidFill>
              </a:defRPr>
            </a:lvl4pPr>
            <a:lvl5pPr marL="2851099" indent="0">
              <a:buNone/>
              <a:defRPr sz="2494">
                <a:solidFill>
                  <a:schemeClr val="tx1">
                    <a:tint val="75000"/>
                  </a:schemeClr>
                </a:solidFill>
              </a:defRPr>
            </a:lvl5pPr>
            <a:lvl6pPr marL="3563874" indent="0">
              <a:buNone/>
              <a:defRPr sz="2494">
                <a:solidFill>
                  <a:schemeClr val="tx1">
                    <a:tint val="75000"/>
                  </a:schemeClr>
                </a:solidFill>
              </a:defRPr>
            </a:lvl6pPr>
            <a:lvl7pPr marL="4276649" indent="0">
              <a:buNone/>
              <a:defRPr sz="2494">
                <a:solidFill>
                  <a:schemeClr val="tx1">
                    <a:tint val="75000"/>
                  </a:schemeClr>
                </a:solidFill>
              </a:defRPr>
            </a:lvl7pPr>
            <a:lvl8pPr marL="4989424" indent="0">
              <a:buNone/>
              <a:defRPr sz="2494">
                <a:solidFill>
                  <a:schemeClr val="tx1">
                    <a:tint val="75000"/>
                  </a:schemeClr>
                </a:solidFill>
              </a:defRPr>
            </a:lvl8pPr>
            <a:lvl9pPr marL="5702198" indent="0">
              <a:buNone/>
              <a:defRPr sz="249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0B924A3-CCCD-4A85-A517-E28D4E993E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A58C5C-852C-477A-B0BE-FF3FC8C4B0AF}" type="datetimeFigureOut">
              <a:rPr lang="ru-RU" smtClean="0"/>
              <a:t>26.03.2020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A4DE0C4-D146-4DD8-8F9B-AC4FBDD3E0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C1BB561-E963-4563-A196-D95C612761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A239B-3083-4CB1-9D76-EA1FE75833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83253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13EC636-F8E6-40F1-B080-3325920FB9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1987491-D02E-42DF-8F7A-4C6135D23DA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19728" y="2846200"/>
            <a:ext cx="3212862" cy="678385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A5D50420-6B24-4145-B128-4CF77F46575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827085" y="2846200"/>
            <a:ext cx="3212862" cy="678385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5F314E57-DAD0-4B28-9C62-6656CE1067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A58C5C-852C-477A-B0BE-FF3FC8C4B0AF}" type="datetimeFigureOut">
              <a:rPr lang="ru-RU" smtClean="0"/>
              <a:t>26.03.2020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3C6D82D6-6113-4FC0-8C31-88F3DB5BB5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6E34A9EC-3727-419E-BFFB-B71E0D2226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A239B-3083-4CB1-9D76-EA1FE75833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545627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89C3739-C454-4C97-AC0B-98DE1A74E9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0712" y="569241"/>
            <a:ext cx="6520220" cy="2066590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EC59241-BA27-405A-8F04-941915D8C1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20712" y="2620980"/>
            <a:ext cx="3198097" cy="1284502"/>
          </a:xfrm>
        </p:spPr>
        <p:txBody>
          <a:bodyPr anchor="b"/>
          <a:lstStyle>
            <a:lvl1pPr marL="0" indent="0">
              <a:buNone/>
              <a:defRPr sz="3742" b="1"/>
            </a:lvl1pPr>
            <a:lvl2pPr marL="712775" indent="0">
              <a:buNone/>
              <a:defRPr sz="3118" b="1"/>
            </a:lvl2pPr>
            <a:lvl3pPr marL="1425550" indent="0">
              <a:buNone/>
              <a:defRPr sz="2806" b="1"/>
            </a:lvl3pPr>
            <a:lvl4pPr marL="2138324" indent="0">
              <a:buNone/>
              <a:defRPr sz="2494" b="1"/>
            </a:lvl4pPr>
            <a:lvl5pPr marL="2851099" indent="0">
              <a:buNone/>
              <a:defRPr sz="2494" b="1"/>
            </a:lvl5pPr>
            <a:lvl6pPr marL="3563874" indent="0">
              <a:buNone/>
              <a:defRPr sz="2494" b="1"/>
            </a:lvl6pPr>
            <a:lvl7pPr marL="4276649" indent="0">
              <a:buNone/>
              <a:defRPr sz="2494" b="1"/>
            </a:lvl7pPr>
            <a:lvl8pPr marL="4989424" indent="0">
              <a:buNone/>
              <a:defRPr sz="2494" b="1"/>
            </a:lvl8pPr>
            <a:lvl9pPr marL="5702198" indent="0">
              <a:buNone/>
              <a:defRPr sz="2494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E8D390F3-BC7C-4060-966C-9B1EA548257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20712" y="3905482"/>
            <a:ext cx="3198097" cy="574437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748E79ED-9D64-4C88-9D2B-D1DC41F1940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3827085" y="2620980"/>
            <a:ext cx="3213847" cy="1284502"/>
          </a:xfrm>
        </p:spPr>
        <p:txBody>
          <a:bodyPr anchor="b"/>
          <a:lstStyle>
            <a:lvl1pPr marL="0" indent="0">
              <a:buNone/>
              <a:defRPr sz="3742" b="1"/>
            </a:lvl1pPr>
            <a:lvl2pPr marL="712775" indent="0">
              <a:buNone/>
              <a:defRPr sz="3118" b="1"/>
            </a:lvl2pPr>
            <a:lvl3pPr marL="1425550" indent="0">
              <a:buNone/>
              <a:defRPr sz="2806" b="1"/>
            </a:lvl3pPr>
            <a:lvl4pPr marL="2138324" indent="0">
              <a:buNone/>
              <a:defRPr sz="2494" b="1"/>
            </a:lvl4pPr>
            <a:lvl5pPr marL="2851099" indent="0">
              <a:buNone/>
              <a:defRPr sz="2494" b="1"/>
            </a:lvl5pPr>
            <a:lvl6pPr marL="3563874" indent="0">
              <a:buNone/>
              <a:defRPr sz="2494" b="1"/>
            </a:lvl6pPr>
            <a:lvl7pPr marL="4276649" indent="0">
              <a:buNone/>
              <a:defRPr sz="2494" b="1"/>
            </a:lvl7pPr>
            <a:lvl8pPr marL="4989424" indent="0">
              <a:buNone/>
              <a:defRPr sz="2494" b="1"/>
            </a:lvl8pPr>
            <a:lvl9pPr marL="5702198" indent="0">
              <a:buNone/>
              <a:defRPr sz="2494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473EE098-E622-4EA3-97D3-08FF5ABDB8F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3827085" y="3905482"/>
            <a:ext cx="3213847" cy="574437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189A49BE-BFB2-449B-950B-2AB8017511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A58C5C-852C-477A-B0BE-FF3FC8C4B0AF}" type="datetimeFigureOut">
              <a:rPr lang="ru-RU" smtClean="0"/>
              <a:t>26.03.2020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4F0E8CA7-4D7B-4293-BDDC-FF10A36030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FCDDA99B-5CE9-448B-A24E-5741C5BD6C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A239B-3083-4CB1-9D76-EA1FE75833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14408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B6BAAC4-7B97-4918-9D7C-6E39865C11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D4873693-39CD-4363-800C-3B415C84D7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A58C5C-852C-477A-B0BE-FF3FC8C4B0AF}" type="datetimeFigureOut">
              <a:rPr lang="ru-RU" smtClean="0"/>
              <a:t>26.03.2020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FFC87916-2CDE-4DBC-85A2-275FC600AC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21BA2ECE-426F-4791-8F68-D7845784C7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A239B-3083-4CB1-9D76-EA1FE75833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175719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196D3889-C3F9-4C71-BBCC-C5878A148E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A58C5C-852C-477A-B0BE-FF3FC8C4B0AF}" type="datetimeFigureOut">
              <a:rPr lang="ru-RU" smtClean="0"/>
              <a:t>26.03.2020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CDD1E136-2DFE-4133-8F5B-310D2C11A7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6184B7CD-C134-4798-AF47-5316C545BC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A239B-3083-4CB1-9D76-EA1FE75833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068531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B8E19C8-8FB1-41A8-96B5-4EB30B31F9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4989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0CBF64D-A0E3-47B5-AB33-BEC826D405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13847" y="1539424"/>
            <a:ext cx="3827085" cy="7598117"/>
          </a:xfrm>
        </p:spPr>
        <p:txBody>
          <a:bodyPr/>
          <a:lstStyle>
            <a:lvl1pPr>
              <a:defRPr sz="4989"/>
            </a:lvl1pPr>
            <a:lvl2pPr>
              <a:defRPr sz="4365"/>
            </a:lvl2pPr>
            <a:lvl3pPr>
              <a:defRPr sz="3742"/>
            </a:lvl3pPr>
            <a:lvl4pPr>
              <a:defRPr sz="3118"/>
            </a:lvl4pPr>
            <a:lvl5pPr>
              <a:defRPr sz="3118"/>
            </a:lvl5pPr>
            <a:lvl6pPr>
              <a:defRPr sz="3118"/>
            </a:lvl6pPr>
            <a:lvl7pPr>
              <a:defRPr sz="3118"/>
            </a:lvl7pPr>
            <a:lvl8pPr>
              <a:defRPr sz="3118"/>
            </a:lvl8pPr>
            <a:lvl9pPr>
              <a:defRPr sz="3118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05A282AD-B086-41FD-920F-57EC84150EE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2494"/>
            </a:lvl1pPr>
            <a:lvl2pPr marL="712775" indent="0">
              <a:buNone/>
              <a:defRPr sz="2183"/>
            </a:lvl2pPr>
            <a:lvl3pPr marL="1425550" indent="0">
              <a:buNone/>
              <a:defRPr sz="1871"/>
            </a:lvl3pPr>
            <a:lvl4pPr marL="2138324" indent="0">
              <a:buNone/>
              <a:defRPr sz="1559"/>
            </a:lvl4pPr>
            <a:lvl5pPr marL="2851099" indent="0">
              <a:buNone/>
              <a:defRPr sz="1559"/>
            </a:lvl5pPr>
            <a:lvl6pPr marL="3563874" indent="0">
              <a:buNone/>
              <a:defRPr sz="1559"/>
            </a:lvl6pPr>
            <a:lvl7pPr marL="4276649" indent="0">
              <a:buNone/>
              <a:defRPr sz="1559"/>
            </a:lvl7pPr>
            <a:lvl8pPr marL="4989424" indent="0">
              <a:buNone/>
              <a:defRPr sz="1559"/>
            </a:lvl8pPr>
            <a:lvl9pPr marL="5702198" indent="0">
              <a:buNone/>
              <a:defRPr sz="1559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1183D892-926C-492E-9335-FF5C39524A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A58C5C-852C-477A-B0BE-FF3FC8C4B0AF}" type="datetimeFigureOut">
              <a:rPr lang="ru-RU" smtClean="0"/>
              <a:t>26.03.2020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C2A4DF03-380C-4728-9FBC-3B9C92B81C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8AD9D6C1-2FBE-4B39-AF2E-16CDADCFDE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A239B-3083-4CB1-9D76-EA1FE75833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98050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639940B-FDEF-4209-8BE8-58FAA738BD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4989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8F62BE38-0BEE-47D1-9D77-E0E4C8E88BA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213847" y="1539424"/>
            <a:ext cx="3827085" cy="7598117"/>
          </a:xfrm>
        </p:spPr>
        <p:txBody>
          <a:bodyPr/>
          <a:lstStyle>
            <a:lvl1pPr marL="0" indent="0">
              <a:buNone/>
              <a:defRPr sz="4989"/>
            </a:lvl1pPr>
            <a:lvl2pPr marL="712775" indent="0">
              <a:buNone/>
              <a:defRPr sz="4365"/>
            </a:lvl2pPr>
            <a:lvl3pPr marL="1425550" indent="0">
              <a:buNone/>
              <a:defRPr sz="3742"/>
            </a:lvl3pPr>
            <a:lvl4pPr marL="2138324" indent="0">
              <a:buNone/>
              <a:defRPr sz="3118"/>
            </a:lvl4pPr>
            <a:lvl5pPr marL="2851099" indent="0">
              <a:buNone/>
              <a:defRPr sz="3118"/>
            </a:lvl5pPr>
            <a:lvl6pPr marL="3563874" indent="0">
              <a:buNone/>
              <a:defRPr sz="3118"/>
            </a:lvl6pPr>
            <a:lvl7pPr marL="4276649" indent="0">
              <a:buNone/>
              <a:defRPr sz="3118"/>
            </a:lvl7pPr>
            <a:lvl8pPr marL="4989424" indent="0">
              <a:buNone/>
              <a:defRPr sz="3118"/>
            </a:lvl8pPr>
            <a:lvl9pPr marL="5702198" indent="0">
              <a:buNone/>
              <a:defRPr sz="3118"/>
            </a:lvl9pPr>
          </a:lstStyle>
          <a:p>
            <a:r>
              <a:rPr lang="ru-RU"/>
              <a:t>Вставка рисунка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7229BB54-0557-43A0-A790-30707EEE4F6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2494"/>
            </a:lvl1pPr>
            <a:lvl2pPr marL="712775" indent="0">
              <a:buNone/>
              <a:defRPr sz="2183"/>
            </a:lvl2pPr>
            <a:lvl3pPr marL="1425550" indent="0">
              <a:buNone/>
              <a:defRPr sz="1871"/>
            </a:lvl3pPr>
            <a:lvl4pPr marL="2138324" indent="0">
              <a:buNone/>
              <a:defRPr sz="1559"/>
            </a:lvl4pPr>
            <a:lvl5pPr marL="2851099" indent="0">
              <a:buNone/>
              <a:defRPr sz="1559"/>
            </a:lvl5pPr>
            <a:lvl6pPr marL="3563874" indent="0">
              <a:buNone/>
              <a:defRPr sz="1559"/>
            </a:lvl6pPr>
            <a:lvl7pPr marL="4276649" indent="0">
              <a:buNone/>
              <a:defRPr sz="1559"/>
            </a:lvl7pPr>
            <a:lvl8pPr marL="4989424" indent="0">
              <a:buNone/>
              <a:defRPr sz="1559"/>
            </a:lvl8pPr>
            <a:lvl9pPr marL="5702198" indent="0">
              <a:buNone/>
              <a:defRPr sz="1559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116EA449-1B0B-4D42-84BC-0C9399A160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A58C5C-852C-477A-B0BE-FF3FC8C4B0AF}" type="datetimeFigureOut">
              <a:rPr lang="ru-RU" smtClean="0"/>
              <a:t>26.03.2020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3030FADA-3E7E-4518-BADC-9376F6DFB9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71811FF9-D042-4BD7-8CE4-8C00A1238D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A239B-3083-4CB1-9D76-EA1FE75833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586567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3D6021D-A99C-499B-BEFF-568141E874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551917FE-A0DF-4219-B460-27DA1821A48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A7992F9-0E0F-480C-9500-2B6C67AD47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A58C5C-852C-477A-B0BE-FF3FC8C4B0AF}" type="datetimeFigureOut">
              <a:rPr lang="ru-RU" smtClean="0"/>
              <a:t>26.03.2020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AA735E8-1F53-47B5-BF21-365FE55D97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8C05E22-7742-4AC0-8D7B-B058EB5267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A239B-3083-4CB1-9D76-EA1FE75833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47060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CAD58190-117E-4DB6-BD0E-9A167000EF8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5409892" y="569240"/>
            <a:ext cx="1630055" cy="9060817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339620CB-012E-43B5-8013-67934AC20A5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519728" y="569240"/>
            <a:ext cx="4795669" cy="9060817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BCCB21E-234B-408F-B489-1397DA6330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A58C5C-852C-477A-B0BE-FF3FC8C4B0AF}" type="datetimeFigureOut">
              <a:rPr lang="ru-RU" smtClean="0"/>
              <a:t>26.03.2020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52A6088-C96E-4EEC-8DFE-5F11DAAB6E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A92EB69-7361-40D3-BADA-60AC7C0BCB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A239B-3083-4CB1-9D76-EA1FE75833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52755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BAE9388-616C-41DC-9CF5-6FF4DB554F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9728" y="569241"/>
            <a:ext cx="6520220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60EAC8B-8986-4194-B607-54A7F0D867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CE39F5E-55B1-4CFE-B05D-5EFCECEF540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19728" y="9909727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7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A58C5C-852C-477A-B0BE-FF3FC8C4B0AF}" type="datetimeFigureOut">
              <a:rPr lang="ru-RU" smtClean="0"/>
              <a:t>26.03.2020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7BE403E-FA2C-40F8-BE2E-B14BE92FBED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504143" y="9909727"/>
            <a:ext cx="2551390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7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90EDA6B-B51A-4EDE-8DA1-CED4B09B159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339020" y="9909727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7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2A239B-3083-4CB1-9D76-EA1FE75833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58811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1425550" rtl="0" eaLnBrk="1" latinLnBrk="0" hangingPunct="1">
        <a:lnSpc>
          <a:spcPct val="90000"/>
        </a:lnSpc>
        <a:spcBef>
          <a:spcPct val="0"/>
        </a:spcBef>
        <a:buNone/>
        <a:defRPr sz="686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56387" indent="-356387" algn="l" defTabSz="1425550" rtl="0" eaLnBrk="1" latinLnBrk="0" hangingPunct="1">
        <a:lnSpc>
          <a:spcPct val="90000"/>
        </a:lnSpc>
        <a:spcBef>
          <a:spcPts val="1559"/>
        </a:spcBef>
        <a:buFont typeface="Arial" panose="020B0604020202020204" pitchFamily="34" charset="0"/>
        <a:buChar char="•"/>
        <a:defRPr sz="4365" kern="1200">
          <a:solidFill>
            <a:schemeClr val="tx1"/>
          </a:solidFill>
          <a:latin typeface="+mn-lt"/>
          <a:ea typeface="+mn-ea"/>
          <a:cs typeface="+mn-cs"/>
        </a:defRPr>
      </a:lvl1pPr>
      <a:lvl2pPr marL="1069162" indent="-356387" algn="l" defTabSz="1425550" rtl="0" eaLnBrk="1" latinLnBrk="0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sz="3742" kern="1200">
          <a:solidFill>
            <a:schemeClr val="tx1"/>
          </a:solidFill>
          <a:latin typeface="+mn-lt"/>
          <a:ea typeface="+mn-ea"/>
          <a:cs typeface="+mn-cs"/>
        </a:defRPr>
      </a:lvl2pPr>
      <a:lvl3pPr marL="1781937" indent="-356387" algn="l" defTabSz="1425550" rtl="0" eaLnBrk="1" latinLnBrk="0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sz="3118" kern="1200">
          <a:solidFill>
            <a:schemeClr val="tx1"/>
          </a:solidFill>
          <a:latin typeface="+mn-lt"/>
          <a:ea typeface="+mn-ea"/>
          <a:cs typeface="+mn-cs"/>
        </a:defRPr>
      </a:lvl3pPr>
      <a:lvl4pPr marL="2494712" indent="-356387" algn="l" defTabSz="1425550" rtl="0" eaLnBrk="1" latinLnBrk="0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sz="2806" kern="1200">
          <a:solidFill>
            <a:schemeClr val="tx1"/>
          </a:solidFill>
          <a:latin typeface="+mn-lt"/>
          <a:ea typeface="+mn-ea"/>
          <a:cs typeface="+mn-cs"/>
        </a:defRPr>
      </a:lvl4pPr>
      <a:lvl5pPr marL="3207487" indent="-356387" algn="l" defTabSz="1425550" rtl="0" eaLnBrk="1" latinLnBrk="0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sz="2806" kern="1200">
          <a:solidFill>
            <a:schemeClr val="tx1"/>
          </a:solidFill>
          <a:latin typeface="+mn-lt"/>
          <a:ea typeface="+mn-ea"/>
          <a:cs typeface="+mn-cs"/>
        </a:defRPr>
      </a:lvl5pPr>
      <a:lvl6pPr marL="3920261" indent="-356387" algn="l" defTabSz="1425550" rtl="0" eaLnBrk="1" latinLnBrk="0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sz="2806" kern="1200">
          <a:solidFill>
            <a:schemeClr val="tx1"/>
          </a:solidFill>
          <a:latin typeface="+mn-lt"/>
          <a:ea typeface="+mn-ea"/>
          <a:cs typeface="+mn-cs"/>
        </a:defRPr>
      </a:lvl6pPr>
      <a:lvl7pPr marL="4633036" indent="-356387" algn="l" defTabSz="1425550" rtl="0" eaLnBrk="1" latinLnBrk="0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sz="2806" kern="1200">
          <a:solidFill>
            <a:schemeClr val="tx1"/>
          </a:solidFill>
          <a:latin typeface="+mn-lt"/>
          <a:ea typeface="+mn-ea"/>
          <a:cs typeface="+mn-cs"/>
        </a:defRPr>
      </a:lvl7pPr>
      <a:lvl8pPr marL="5345811" indent="-356387" algn="l" defTabSz="1425550" rtl="0" eaLnBrk="1" latinLnBrk="0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sz="2806" kern="1200">
          <a:solidFill>
            <a:schemeClr val="tx1"/>
          </a:solidFill>
          <a:latin typeface="+mn-lt"/>
          <a:ea typeface="+mn-ea"/>
          <a:cs typeface="+mn-cs"/>
        </a:defRPr>
      </a:lvl8pPr>
      <a:lvl9pPr marL="6058586" indent="-356387" algn="l" defTabSz="1425550" rtl="0" eaLnBrk="1" latinLnBrk="0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sz="2806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1425550" rtl="0" eaLnBrk="1" latinLnBrk="0" hangingPunct="1">
        <a:defRPr sz="2806" kern="1200">
          <a:solidFill>
            <a:schemeClr val="tx1"/>
          </a:solidFill>
          <a:latin typeface="+mn-lt"/>
          <a:ea typeface="+mn-ea"/>
          <a:cs typeface="+mn-cs"/>
        </a:defRPr>
      </a:lvl1pPr>
      <a:lvl2pPr marL="712775" algn="l" defTabSz="1425550" rtl="0" eaLnBrk="1" latinLnBrk="0" hangingPunct="1">
        <a:defRPr sz="2806" kern="1200">
          <a:solidFill>
            <a:schemeClr val="tx1"/>
          </a:solidFill>
          <a:latin typeface="+mn-lt"/>
          <a:ea typeface="+mn-ea"/>
          <a:cs typeface="+mn-cs"/>
        </a:defRPr>
      </a:lvl2pPr>
      <a:lvl3pPr marL="1425550" algn="l" defTabSz="1425550" rtl="0" eaLnBrk="1" latinLnBrk="0" hangingPunct="1">
        <a:defRPr sz="2806" kern="1200">
          <a:solidFill>
            <a:schemeClr val="tx1"/>
          </a:solidFill>
          <a:latin typeface="+mn-lt"/>
          <a:ea typeface="+mn-ea"/>
          <a:cs typeface="+mn-cs"/>
        </a:defRPr>
      </a:lvl3pPr>
      <a:lvl4pPr marL="2138324" algn="l" defTabSz="1425550" rtl="0" eaLnBrk="1" latinLnBrk="0" hangingPunct="1">
        <a:defRPr sz="2806" kern="1200">
          <a:solidFill>
            <a:schemeClr val="tx1"/>
          </a:solidFill>
          <a:latin typeface="+mn-lt"/>
          <a:ea typeface="+mn-ea"/>
          <a:cs typeface="+mn-cs"/>
        </a:defRPr>
      </a:lvl4pPr>
      <a:lvl5pPr marL="2851099" algn="l" defTabSz="1425550" rtl="0" eaLnBrk="1" latinLnBrk="0" hangingPunct="1">
        <a:defRPr sz="2806" kern="1200">
          <a:solidFill>
            <a:schemeClr val="tx1"/>
          </a:solidFill>
          <a:latin typeface="+mn-lt"/>
          <a:ea typeface="+mn-ea"/>
          <a:cs typeface="+mn-cs"/>
        </a:defRPr>
      </a:lvl5pPr>
      <a:lvl6pPr marL="3563874" algn="l" defTabSz="1425550" rtl="0" eaLnBrk="1" latinLnBrk="0" hangingPunct="1">
        <a:defRPr sz="2806" kern="1200">
          <a:solidFill>
            <a:schemeClr val="tx1"/>
          </a:solidFill>
          <a:latin typeface="+mn-lt"/>
          <a:ea typeface="+mn-ea"/>
          <a:cs typeface="+mn-cs"/>
        </a:defRPr>
      </a:lvl6pPr>
      <a:lvl7pPr marL="4276649" algn="l" defTabSz="1425550" rtl="0" eaLnBrk="1" latinLnBrk="0" hangingPunct="1">
        <a:defRPr sz="2806" kern="1200">
          <a:solidFill>
            <a:schemeClr val="tx1"/>
          </a:solidFill>
          <a:latin typeface="+mn-lt"/>
          <a:ea typeface="+mn-ea"/>
          <a:cs typeface="+mn-cs"/>
        </a:defRPr>
      </a:lvl7pPr>
      <a:lvl8pPr marL="4989424" algn="l" defTabSz="1425550" rtl="0" eaLnBrk="1" latinLnBrk="0" hangingPunct="1">
        <a:defRPr sz="2806" kern="1200">
          <a:solidFill>
            <a:schemeClr val="tx1"/>
          </a:solidFill>
          <a:latin typeface="+mn-lt"/>
          <a:ea typeface="+mn-ea"/>
          <a:cs typeface="+mn-cs"/>
        </a:defRPr>
      </a:lvl8pPr>
      <a:lvl9pPr marL="5702198" algn="l" defTabSz="1425550" rtl="0" eaLnBrk="1" latinLnBrk="0" hangingPunct="1">
        <a:defRPr sz="280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B4A8E0E8-ECD0-4865-8113-AB156C17E0D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" y="808383"/>
            <a:ext cx="6987145" cy="9883430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F34E517-0F46-414C-800F-6EC397AAF00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558" y="392992"/>
            <a:ext cx="3319279" cy="6187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54555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3A86B49-AB17-4F59-A34F-347DFB511E6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" y="569843"/>
            <a:ext cx="7155783" cy="10121970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1A101C9E-FCB5-42C5-93D1-F4A0C7D3E0B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558" y="392992"/>
            <a:ext cx="3319279" cy="6187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75140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5A4DC43-9149-4121-8383-95EFD0D311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" y="569843"/>
            <a:ext cx="7155782" cy="10121970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42549FC5-EEBF-4DA2-B262-803E15B13C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558" y="313479"/>
            <a:ext cx="3319279" cy="6187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68172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D2EA402C-98AA-4FCA-B03C-383090FE392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" y="569843"/>
            <a:ext cx="7155782" cy="10121970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15090BD-CA04-4172-AA39-922AC3F9F82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558" y="392992"/>
            <a:ext cx="3319279" cy="6187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58147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" y="596348"/>
            <a:ext cx="7137045" cy="10095465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28E40CA-FA91-4BA0-8504-BD31BE02501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558" y="392992"/>
            <a:ext cx="3319279" cy="6187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217565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Брошюра</Template>
  <TotalTime>2</TotalTime>
  <Words>0</Words>
  <Application>Microsoft Office PowerPoint</Application>
  <PresentationFormat>Произвольный</PresentationFormat>
  <Paragraphs>0</Paragraphs>
  <Slides>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Шолпан Каланова</cp:lastModifiedBy>
  <cp:revision>1</cp:revision>
  <cp:lastPrinted>2020-03-26T10:43:40Z</cp:lastPrinted>
  <dcterms:created xsi:type="dcterms:W3CDTF">2020-03-25T09:03:48Z</dcterms:created>
  <dcterms:modified xsi:type="dcterms:W3CDTF">2020-03-26T10:43:54Z</dcterms:modified>
</cp:coreProperties>
</file>